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06BBB2B-8DA5-4AA1-B097-13FADADBDF36}"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459E3-9778-4E32-B7A2-A600D316826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6BBB2B-8DA5-4AA1-B097-13FADADBDF36}"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459E3-9778-4E32-B7A2-A600D31682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6BBB2B-8DA5-4AA1-B097-13FADADBDF36}"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459E3-9778-4E32-B7A2-A600D31682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6BBB2B-8DA5-4AA1-B097-13FADADBDF36}"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459E3-9778-4E32-B7A2-A600D31682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6BBB2B-8DA5-4AA1-B097-13FADADBDF36}"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459E3-9778-4E32-B7A2-A600D316826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06BBB2B-8DA5-4AA1-B097-13FADADBDF36}" type="datetimeFigureOut">
              <a:rPr lang="en-US" smtClean="0"/>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C459E3-9778-4E32-B7A2-A600D31682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6BBB2B-8DA5-4AA1-B097-13FADADBDF36}" type="datetimeFigureOut">
              <a:rPr lang="en-US" smtClean="0"/>
              <a:t>8/6/2013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C459E3-9778-4E32-B7A2-A600D31682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6BBB2B-8DA5-4AA1-B097-13FADADBDF36}" type="datetimeFigureOut">
              <a:rPr lang="en-US" smtClean="0"/>
              <a:t>8/6/2013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C459E3-9778-4E32-B7A2-A600D31682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6BBB2B-8DA5-4AA1-B097-13FADADBDF36}" type="datetimeFigureOut">
              <a:rPr lang="en-US" smtClean="0"/>
              <a:t>8/6/2013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C459E3-9778-4E32-B7A2-A600D31682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6BBB2B-8DA5-4AA1-B097-13FADADBDF36}" type="datetimeFigureOut">
              <a:rPr lang="en-US" smtClean="0"/>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C459E3-9778-4E32-B7A2-A600D316826E}"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D06BBB2B-8DA5-4AA1-B097-13FADADBDF36}" type="datetimeFigureOut">
              <a:rPr lang="en-US" smtClean="0"/>
              <a:t>8/6/2013</a:t>
            </a:fld>
            <a:endParaRPr lang="en-US"/>
          </a:p>
        </p:txBody>
      </p:sp>
      <p:sp>
        <p:nvSpPr>
          <p:cNvPr id="9" name="Slide Number Placeholder 8"/>
          <p:cNvSpPr>
            <a:spLocks noGrp="1"/>
          </p:cNvSpPr>
          <p:nvPr>
            <p:ph type="sldNum" sz="quarter" idx="11"/>
          </p:nvPr>
        </p:nvSpPr>
        <p:spPr/>
        <p:txBody>
          <a:bodyPr/>
          <a:lstStyle/>
          <a:p>
            <a:fld id="{C6C459E3-9778-4E32-B7A2-A600D316826E}"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6C459E3-9778-4E32-B7A2-A600D316826E}"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06BBB2B-8DA5-4AA1-B097-13FADADBDF36}" type="datetimeFigureOut">
              <a:rPr lang="en-US" smtClean="0"/>
              <a:t>8/6/2013</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91" y="0"/>
            <a:ext cx="8506691" cy="6858000"/>
          </a:xfrm>
          <a:prstGeom prst="rect">
            <a:avLst/>
          </a:prstGeom>
        </p:spPr>
      </p:pic>
      <p:sp>
        <p:nvSpPr>
          <p:cNvPr id="2" name="Title 1"/>
          <p:cNvSpPr>
            <a:spLocks noGrp="1"/>
          </p:cNvSpPr>
          <p:nvPr>
            <p:ph type="ctrTitle"/>
          </p:nvPr>
        </p:nvSpPr>
        <p:spPr/>
        <p:txBody>
          <a:bodyPr/>
          <a:lstStyle/>
          <a:p>
            <a:r>
              <a:rPr lang="en-US" dirty="0" smtClean="0">
                <a:solidFill>
                  <a:schemeClr val="tx1"/>
                </a:solidFill>
              </a:rPr>
              <a:t>Basic Economic Decisions</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solidFill>
                  <a:schemeClr val="tx1"/>
                </a:solidFill>
              </a:rPr>
              <a:t>How the economy works to satisfy your basic needs… or not.</a:t>
            </a:r>
            <a:endParaRPr lang="en-US" dirty="0">
              <a:solidFill>
                <a:schemeClr val="tx1"/>
              </a:solidFill>
            </a:endParaRPr>
          </a:p>
        </p:txBody>
      </p:sp>
    </p:spTree>
    <p:extLst>
      <p:ext uri="{BB962C8B-B14F-4D97-AF65-F5344CB8AC3E}">
        <p14:creationId xmlns:p14="http://schemas.microsoft.com/office/powerpoint/2010/main" val="2527223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What are the three (3) questions which describe the most basic decisions which are made in an economy?</a:t>
            </a:r>
            <a:endParaRPr lang="en-US" sz="2800" dirty="0"/>
          </a:p>
        </p:txBody>
      </p:sp>
      <p:sp>
        <p:nvSpPr>
          <p:cNvPr id="3" name="Content Placeholder 2"/>
          <p:cNvSpPr>
            <a:spLocks noGrp="1"/>
          </p:cNvSpPr>
          <p:nvPr>
            <p:ph idx="1"/>
          </p:nvPr>
        </p:nvSpPr>
        <p:spPr/>
        <p:txBody>
          <a:bodyPr/>
          <a:lstStyle/>
          <a:p>
            <a:endParaRPr lang="en-US" dirty="0" smtClean="0"/>
          </a:p>
          <a:p>
            <a:r>
              <a:rPr lang="en-US" dirty="0" smtClean="0"/>
              <a:t>Which goods and services should be produced, and in what amounts? </a:t>
            </a:r>
          </a:p>
          <a:p>
            <a:endParaRPr lang="en-US" dirty="0"/>
          </a:p>
          <a:p>
            <a:r>
              <a:rPr lang="en-US" dirty="0" smtClean="0"/>
              <a:t>How should these goods and services be produced? </a:t>
            </a:r>
          </a:p>
          <a:p>
            <a:endParaRPr lang="en-US" dirty="0"/>
          </a:p>
          <a:p>
            <a:r>
              <a:rPr lang="en-US" dirty="0" smtClean="0"/>
              <a:t>Who will get goods and services that are produced?</a:t>
            </a:r>
            <a:endParaRPr lang="en-US" dirty="0"/>
          </a:p>
        </p:txBody>
      </p:sp>
    </p:spTree>
    <p:extLst>
      <p:ext uri="{BB962C8B-B14F-4D97-AF65-F5344CB8AC3E}">
        <p14:creationId xmlns:p14="http://schemas.microsoft.com/office/powerpoint/2010/main" val="1678140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Who decides what will be produced in a capitalist economy like our own?  What will determine the quantity, or amount, of a product which is produced in an economy?</a:t>
            </a:r>
            <a:endParaRPr lang="en-US" sz="2400" dirty="0"/>
          </a:p>
        </p:txBody>
      </p:sp>
      <p:sp>
        <p:nvSpPr>
          <p:cNvPr id="3" name="Content Placeholder 2"/>
          <p:cNvSpPr>
            <a:spLocks noGrp="1"/>
          </p:cNvSpPr>
          <p:nvPr>
            <p:ph idx="1"/>
          </p:nvPr>
        </p:nvSpPr>
        <p:spPr/>
        <p:txBody>
          <a:bodyPr/>
          <a:lstStyle/>
          <a:p>
            <a:r>
              <a:rPr lang="en-US" dirty="0" smtClean="0"/>
              <a:t>The people who own or can get resources decide what to produce from the scarce resources that they have.</a:t>
            </a:r>
          </a:p>
          <a:p>
            <a:endParaRPr lang="en-US" dirty="0"/>
          </a:p>
          <a:p>
            <a:r>
              <a:rPr lang="en-US" dirty="0" smtClean="0"/>
              <a:t>As an owner or resources decides what to produce, he or she also decides the quantity, or amount of a product to produce. </a:t>
            </a:r>
          </a:p>
          <a:p>
            <a:endParaRPr lang="en-US" dirty="0"/>
          </a:p>
          <a:p>
            <a:r>
              <a:rPr lang="en-US" dirty="0" smtClean="0"/>
              <a:t>This choice will be determined by the amount of resources the person has to produce goods and the demand for those goods in the marketplace. </a:t>
            </a:r>
            <a:endParaRPr lang="en-US" dirty="0"/>
          </a:p>
        </p:txBody>
      </p:sp>
    </p:spTree>
    <p:extLst>
      <p:ext uri="{BB962C8B-B14F-4D97-AF65-F5344CB8AC3E}">
        <p14:creationId xmlns:p14="http://schemas.microsoft.com/office/powerpoint/2010/main" val="1089988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Least Costly Land, Labor, and Capital…</a:t>
            </a:r>
            <a:endParaRPr lang="en-US" dirty="0"/>
          </a:p>
        </p:txBody>
      </p:sp>
      <p:sp>
        <p:nvSpPr>
          <p:cNvPr id="6" name="Content Placeholder 5"/>
          <p:cNvSpPr>
            <a:spLocks noGrp="1"/>
          </p:cNvSpPr>
          <p:nvPr>
            <p:ph sz="half" idx="1"/>
          </p:nvPr>
        </p:nvSpPr>
        <p:spPr>
          <a:xfrm>
            <a:off x="152400" y="1752600"/>
            <a:ext cx="2971800" cy="4590288"/>
          </a:xfrm>
        </p:spPr>
        <p:txBody>
          <a:bodyPr>
            <a:normAutofit fontScale="92500" lnSpcReduction="20000"/>
          </a:bodyPr>
          <a:lstStyle/>
          <a:p>
            <a:pPr marL="114300" indent="0">
              <a:buNone/>
            </a:pPr>
            <a:r>
              <a:rPr lang="en-US" dirty="0" smtClean="0"/>
              <a:t>In making decisions about how to produce, people usually want to choose the combination of resources that will be the least costly.   Lowering the costs of production allow business owners to collect more profits!</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00400" y="1828800"/>
            <a:ext cx="4978401" cy="3733799"/>
          </a:xfrm>
        </p:spPr>
      </p:pic>
    </p:spTree>
    <p:extLst>
      <p:ext uri="{BB962C8B-B14F-4D97-AF65-F5344CB8AC3E}">
        <p14:creationId xmlns:p14="http://schemas.microsoft.com/office/powerpoint/2010/main" val="2035667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Content Placeholder 2"/>
          <p:cNvSpPr>
            <a:spLocks noGrp="1"/>
          </p:cNvSpPr>
          <p:nvPr>
            <p:ph sz="half" idx="1"/>
          </p:nvPr>
        </p:nvSpPr>
        <p:spPr/>
        <p:txBody>
          <a:bodyPr>
            <a:normAutofit fontScale="92500"/>
          </a:bodyPr>
          <a:lstStyle/>
          <a:p>
            <a:pPr marL="114300" indent="0">
              <a:buNone/>
            </a:pPr>
            <a:r>
              <a:rPr lang="en-US" dirty="0" smtClean="0"/>
              <a:t>Technology in the world of economics is the practical application of science to commerce or industry.  This may involve using machines or robots to mass produce items, or it may have to do with the way products are bought and sold…</a:t>
            </a:r>
            <a:endParaRPr lang="en-US" dirty="0"/>
          </a:p>
        </p:txBody>
      </p:sp>
      <p:pic>
        <p:nvPicPr>
          <p:cNvPr id="5" name="Content Placeholder 4"/>
          <p:cNvPicPr>
            <a:picLocks noGrp="1" noChangeAspect="1"/>
          </p:cNvPicPr>
          <p:nvPr>
            <p:ph sz="half" idx="2"/>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114800" y="1600200"/>
            <a:ext cx="3955143" cy="4191000"/>
          </a:xfrm>
        </p:spPr>
      </p:pic>
    </p:spTree>
    <p:extLst>
      <p:ext uri="{BB962C8B-B14F-4D97-AF65-F5344CB8AC3E}">
        <p14:creationId xmlns:p14="http://schemas.microsoft.com/office/powerpoint/2010/main" val="2467869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the long run…</a:t>
            </a:r>
            <a:endParaRPr lang="en-US" dirty="0"/>
          </a:p>
        </p:txBody>
      </p:sp>
      <p:sp>
        <p:nvSpPr>
          <p:cNvPr id="3" name="Content Placeholder 2"/>
          <p:cNvSpPr>
            <a:spLocks noGrp="1"/>
          </p:cNvSpPr>
          <p:nvPr>
            <p:ph sz="half" idx="1"/>
          </p:nvPr>
        </p:nvSpPr>
        <p:spPr>
          <a:xfrm>
            <a:off x="152400" y="1536192"/>
            <a:ext cx="2971800" cy="5093208"/>
          </a:xfrm>
        </p:spPr>
        <p:txBody>
          <a:bodyPr>
            <a:normAutofit fontScale="85000" lnSpcReduction="10000"/>
          </a:bodyPr>
          <a:lstStyle/>
          <a:p>
            <a:pPr marL="114300" indent="0">
              <a:buNone/>
            </a:pPr>
            <a:r>
              <a:rPr lang="en-US" dirty="0" smtClean="0"/>
              <a:t>Technology is useful in lowering the costs of production.  Although the start-up costs with technology are often high – for example, installing a new computer system or a </a:t>
            </a:r>
            <a:r>
              <a:rPr lang="en-US" dirty="0" err="1" smtClean="0"/>
              <a:t>smartboard</a:t>
            </a:r>
            <a:r>
              <a:rPr lang="en-US" dirty="0" smtClean="0"/>
              <a:t> – they will pay for themselves over time with increased productivity.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00400" y="1600200"/>
            <a:ext cx="4804203" cy="3429000"/>
          </a:xfrm>
        </p:spPr>
      </p:pic>
      <p:sp>
        <p:nvSpPr>
          <p:cNvPr id="6" name="Rounded Rectangle 5"/>
          <p:cNvSpPr/>
          <p:nvPr/>
        </p:nvSpPr>
        <p:spPr>
          <a:xfrm>
            <a:off x="3200400" y="5181600"/>
            <a:ext cx="49530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Did the invention of a John Deere tractor with a hay baler save this farmer time and effort?  You may rest assured that it did…</a:t>
            </a:r>
            <a:endParaRPr lang="en-US" dirty="0">
              <a:solidFill>
                <a:schemeClr val="tx1"/>
              </a:solidFill>
            </a:endParaRPr>
          </a:p>
        </p:txBody>
      </p:sp>
    </p:spTree>
    <p:extLst>
      <p:ext uri="{BB962C8B-B14F-4D97-AF65-F5344CB8AC3E}">
        <p14:creationId xmlns:p14="http://schemas.microsoft.com/office/powerpoint/2010/main" val="3352747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600" dirty="0" smtClean="0"/>
              <a:t>Technology influencing global markets and increasing productivity: </a:t>
            </a:r>
            <a:endParaRPr lang="en-US" sz="3600" dirty="0"/>
          </a:p>
        </p:txBody>
      </p:sp>
      <p:sp>
        <p:nvSpPr>
          <p:cNvPr id="6" name="Content Placeholder 5"/>
          <p:cNvSpPr>
            <a:spLocks noGrp="1"/>
          </p:cNvSpPr>
          <p:nvPr>
            <p:ph idx="1"/>
          </p:nvPr>
        </p:nvSpPr>
        <p:spPr/>
        <p:txBody>
          <a:bodyPr/>
          <a:lstStyle/>
          <a:p>
            <a:endParaRPr lang="en-US" dirty="0" smtClean="0"/>
          </a:p>
          <a:p>
            <a:r>
              <a:rPr lang="en-US" dirty="0" smtClean="0"/>
              <a:t>Faster and more efficient transportation systems like trains, planes, interstate highways systems, trucking, and superior ports are all factors that encouraged greater productivity. </a:t>
            </a:r>
          </a:p>
          <a:p>
            <a:endParaRPr lang="en-US" dirty="0"/>
          </a:p>
          <a:p>
            <a:r>
              <a:rPr lang="en-US" dirty="0" smtClean="0"/>
              <a:t>Electronics have allowed robots and mechanisms in factories to produce goods faster and for less money than people. </a:t>
            </a:r>
          </a:p>
          <a:p>
            <a:endParaRPr lang="en-US" dirty="0"/>
          </a:p>
          <a:p>
            <a:r>
              <a:rPr lang="en-US" dirty="0" smtClean="0"/>
              <a:t>Computers and the internet allow businesses to advertise and sell products and services to larger and larger markets.</a:t>
            </a:r>
            <a:endParaRPr lang="en-US" dirty="0"/>
          </a:p>
        </p:txBody>
      </p:sp>
    </p:spTree>
    <p:extLst>
      <p:ext uri="{BB962C8B-B14F-4D97-AF65-F5344CB8AC3E}">
        <p14:creationId xmlns:p14="http://schemas.microsoft.com/office/powerpoint/2010/main" val="1499630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Economies</a:t>
            </a:r>
            <a:endParaRPr lang="en-US" dirty="0"/>
          </a:p>
        </p:txBody>
      </p:sp>
      <p:sp>
        <p:nvSpPr>
          <p:cNvPr id="3" name="Content Placeholder 2"/>
          <p:cNvSpPr>
            <a:spLocks noGrp="1"/>
          </p:cNvSpPr>
          <p:nvPr>
            <p:ph idx="1"/>
          </p:nvPr>
        </p:nvSpPr>
        <p:spPr/>
        <p:txBody>
          <a:bodyPr/>
          <a:lstStyle/>
          <a:p>
            <a:pPr marL="114300" indent="0">
              <a:buNone/>
            </a:pPr>
            <a:endParaRPr lang="en-US" dirty="0" smtClean="0"/>
          </a:p>
          <a:p>
            <a:pPr marL="114300" indent="0">
              <a:buNone/>
            </a:pPr>
            <a:r>
              <a:rPr lang="en-US" b="1" i="1" u="sng" dirty="0" smtClean="0"/>
              <a:t>Communism</a:t>
            </a:r>
            <a:r>
              <a:rPr lang="en-US" dirty="0" smtClean="0"/>
              <a:t>, or command economics, value equality for all people in society, and therefore attempt (in a very, very flawed and corrupt and failing way) to distribute products equally among all of its citizens. </a:t>
            </a:r>
          </a:p>
          <a:p>
            <a:pPr marL="114300" indent="0">
              <a:buNone/>
            </a:pPr>
            <a:endParaRPr lang="en-US" dirty="0"/>
          </a:p>
          <a:p>
            <a:pPr marL="114300" indent="0">
              <a:buNone/>
            </a:pPr>
            <a:r>
              <a:rPr lang="en-US" b="1" i="1" u="sng" dirty="0" smtClean="0"/>
              <a:t>Free Market Capitalism</a:t>
            </a:r>
            <a:r>
              <a:rPr lang="en-US" dirty="0" smtClean="0"/>
              <a:t>, the style of government we have in the United States, values freedom over equity.  </a:t>
            </a:r>
            <a:r>
              <a:rPr lang="en-US" dirty="0"/>
              <a:t> </a:t>
            </a:r>
            <a:r>
              <a:rPr lang="en-US" dirty="0" smtClean="0"/>
              <a:t>This system might let citizens compete freely among themselves to try to get the goods and services they want, even if it means that some people get more than they need while others get less than what they need. </a:t>
            </a:r>
            <a:endParaRPr lang="en-US" dirty="0"/>
          </a:p>
        </p:txBody>
      </p:sp>
    </p:spTree>
    <p:extLst>
      <p:ext uri="{BB962C8B-B14F-4D97-AF65-F5344CB8AC3E}">
        <p14:creationId xmlns:p14="http://schemas.microsoft.com/office/powerpoint/2010/main" val="28163833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60</TotalTime>
  <Words>519</Words>
  <Application>Microsoft Office PowerPoint</Application>
  <PresentationFormat>On-screen Show (4:3)</PresentationFormat>
  <Paragraphs>34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Adjacency</vt:lpstr>
      <vt:lpstr>Basic Economic Decisions</vt:lpstr>
      <vt:lpstr>What are the three (3) questions which describe the most basic decisions which are made in an economy?</vt:lpstr>
      <vt:lpstr>Who decides what will be produced in a capitalist economy like our own?  What will determine the quantity, or amount, of a product which is produced in an economy?</vt:lpstr>
      <vt:lpstr>The Least Costly Land, Labor, and Capital…</vt:lpstr>
      <vt:lpstr>Technology</vt:lpstr>
      <vt:lpstr>Over the long run…</vt:lpstr>
      <vt:lpstr>Technology influencing global markets and increasing productivity: </vt:lpstr>
      <vt:lpstr>Types of Economies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Economic Decisions</dc:title>
  <dc:creator>Adam</dc:creator>
  <cp:lastModifiedBy>Adam</cp:lastModifiedBy>
  <cp:revision>5</cp:revision>
  <dcterms:created xsi:type="dcterms:W3CDTF">2013-08-07T02:25:47Z</dcterms:created>
  <dcterms:modified xsi:type="dcterms:W3CDTF">2013-08-07T03:26:17Z</dcterms:modified>
</cp:coreProperties>
</file>